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7" roundtripDataSignature="AMtx7miDmxRSh8PatWK5C+5CwysFucuT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A6A9C2C-BE7D-44AD-BC1B-074BF347A779}">
  <a:tblStyle styleId="{6A6A9C2C-BE7D-44AD-BC1B-074BF347A779}" styleName="Table_0">
    <a:wholeTbl>
      <a:tcTxStyle b="off" i="off">
        <a:font>
          <a:latin typeface="Tenorite"/>
          <a:ea typeface="Tenorite"/>
          <a:cs typeface="Tenorite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6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accent6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127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127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  <a:tblStyle styleId="{0B33EC94-CA7D-4073-A4FA-364B50F04631}" styleName="Table_1">
    <a:wholeTbl>
      <a:tcTxStyle b="off" i="off">
        <a:font>
          <a:latin typeface="Tenorite"/>
          <a:ea typeface="Tenorite"/>
          <a:cs typeface="Tenorite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ED98520D-7094-49E7-83C4-66E493F2FD7A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83a35e989b_2_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g283a35e989b_2_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83a35e989b_3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283a35e989b_3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g283a35e989b_3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83a35e989b_2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283a35e989b_2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g283a35e989b_2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ctrTitle"/>
          </p:nvPr>
        </p:nvSpPr>
        <p:spPr>
          <a:xfrm>
            <a:off x="1167493" y="1122363"/>
            <a:ext cx="7096933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1" sz="6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subTitle"/>
          </p:nvPr>
        </p:nvSpPr>
        <p:spPr>
          <a:xfrm>
            <a:off x="1167493" y="3602038"/>
            <a:ext cx="9500507" cy="806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0"/>
          <p:cNvSpPr/>
          <p:nvPr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10"/>
          <p:cNvSpPr/>
          <p:nvPr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dk2"/>
          </a:solidFill>
          <a:ln cap="flat" cmpd="sng" w="12700">
            <a:solidFill>
              <a:srgbClr val="004BB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0"/>
          <p:cNvSpPr/>
          <p:nvPr/>
        </p:nvSpPr>
        <p:spPr>
          <a:xfrm>
            <a:off x="1" y="4571999"/>
            <a:ext cx="1118508" cy="1118508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0"/>
          <p:cNvSpPr/>
          <p:nvPr/>
        </p:nvSpPr>
        <p:spPr>
          <a:xfrm>
            <a:off x="1" y="5739492"/>
            <a:ext cx="1118508" cy="1118508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" name="Google Shape;22;p10"/>
          <p:cNvGrpSpPr/>
          <p:nvPr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23" name="Google Shape;23;p10"/>
            <p:cNvSpPr/>
            <p:nvPr/>
          </p:nvSpPr>
          <p:spPr>
            <a:xfrm rot="-5400000">
              <a:off x="10667433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0"/>
            <p:cNvSpPr/>
            <p:nvPr/>
          </p:nvSpPr>
          <p:spPr>
            <a:xfrm flipH="1" rot="5400000">
              <a:off x="9499940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10"/>
          <p:cNvSpPr/>
          <p:nvPr/>
        </p:nvSpPr>
        <p:spPr>
          <a:xfrm>
            <a:off x="0" y="-1"/>
            <a:ext cx="1167493" cy="1167493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0"/>
          <p:cNvSpPr/>
          <p:nvPr/>
        </p:nvSpPr>
        <p:spPr>
          <a:xfrm>
            <a:off x="11024507" y="4580708"/>
            <a:ext cx="1167493" cy="2277292"/>
          </a:xfrm>
          <a:custGeom>
            <a:rect b="b" l="l" r="r" t="t"/>
            <a:pathLst>
              <a:path extrusionOk="0" h="2272167" w="1167493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am">
  <p:cSld name="Team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/>
          <p:nvPr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9"/>
          <p:cNvSpPr txBox="1"/>
          <p:nvPr>
            <p:ph type="title"/>
          </p:nvPr>
        </p:nvSpPr>
        <p:spPr>
          <a:xfrm>
            <a:off x="750430" y="381000"/>
            <a:ext cx="8401624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9"/>
          <p:cNvSpPr/>
          <p:nvPr>
            <p:ph idx="2" type="pic"/>
          </p:nvPr>
        </p:nvSpPr>
        <p:spPr>
          <a:xfrm>
            <a:off x="750429" y="2227758"/>
            <a:ext cx="1200374" cy="1201242"/>
          </a:xfrm>
          <a:prstGeom prst="rect">
            <a:avLst/>
          </a:prstGeom>
          <a:noFill/>
          <a:ln>
            <a:noFill/>
          </a:ln>
        </p:spPr>
      </p:sp>
      <p:sp>
        <p:nvSpPr>
          <p:cNvPr id="113" name="Google Shape;113;p19"/>
          <p:cNvSpPr txBox="1"/>
          <p:nvPr>
            <p:ph idx="1" type="body"/>
          </p:nvPr>
        </p:nvSpPr>
        <p:spPr>
          <a:xfrm>
            <a:off x="2123351" y="2426400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4" name="Google Shape;114;p19"/>
          <p:cNvSpPr txBox="1"/>
          <p:nvPr>
            <p:ph idx="3" type="body"/>
          </p:nvPr>
        </p:nvSpPr>
        <p:spPr>
          <a:xfrm>
            <a:off x="2123350" y="2811646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19"/>
          <p:cNvSpPr/>
          <p:nvPr>
            <p:ph idx="4" type="pic"/>
          </p:nvPr>
        </p:nvSpPr>
        <p:spPr>
          <a:xfrm>
            <a:off x="5495813" y="2227758"/>
            <a:ext cx="1200374" cy="1201242"/>
          </a:xfrm>
          <a:prstGeom prst="rect">
            <a:avLst/>
          </a:prstGeom>
          <a:noFill/>
          <a:ln>
            <a:noFill/>
          </a:ln>
        </p:spPr>
      </p:sp>
      <p:sp>
        <p:nvSpPr>
          <p:cNvPr id="116" name="Google Shape;116;p19"/>
          <p:cNvSpPr txBox="1"/>
          <p:nvPr>
            <p:ph idx="5" type="body"/>
          </p:nvPr>
        </p:nvSpPr>
        <p:spPr>
          <a:xfrm>
            <a:off x="6870817" y="242256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" name="Google Shape;117;p19"/>
          <p:cNvSpPr txBox="1"/>
          <p:nvPr>
            <p:ph idx="6" type="body"/>
          </p:nvPr>
        </p:nvSpPr>
        <p:spPr>
          <a:xfrm>
            <a:off x="6870816" y="280781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19"/>
          <p:cNvSpPr/>
          <p:nvPr>
            <p:ph idx="7" type="pic"/>
          </p:nvPr>
        </p:nvSpPr>
        <p:spPr>
          <a:xfrm>
            <a:off x="750429" y="4254273"/>
            <a:ext cx="1200374" cy="1201242"/>
          </a:xfrm>
          <a:prstGeom prst="rect">
            <a:avLst/>
          </a:prstGeom>
          <a:noFill/>
          <a:ln>
            <a:noFill/>
          </a:ln>
        </p:spPr>
      </p:sp>
      <p:sp>
        <p:nvSpPr>
          <p:cNvPr id="119" name="Google Shape;119;p19"/>
          <p:cNvSpPr txBox="1"/>
          <p:nvPr>
            <p:ph idx="8" type="body"/>
          </p:nvPr>
        </p:nvSpPr>
        <p:spPr>
          <a:xfrm>
            <a:off x="2123351" y="4498793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" name="Google Shape;120;p19"/>
          <p:cNvSpPr txBox="1"/>
          <p:nvPr>
            <p:ph idx="9" type="body"/>
          </p:nvPr>
        </p:nvSpPr>
        <p:spPr>
          <a:xfrm>
            <a:off x="2123350" y="4884039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p19"/>
          <p:cNvSpPr/>
          <p:nvPr>
            <p:ph idx="13" type="pic"/>
          </p:nvPr>
        </p:nvSpPr>
        <p:spPr>
          <a:xfrm>
            <a:off x="5495813" y="4254273"/>
            <a:ext cx="1200374" cy="1201242"/>
          </a:xfrm>
          <a:prstGeom prst="rect">
            <a:avLst/>
          </a:prstGeom>
          <a:noFill/>
          <a:ln>
            <a:noFill/>
          </a:ln>
        </p:spPr>
      </p:sp>
      <p:sp>
        <p:nvSpPr>
          <p:cNvPr id="122" name="Google Shape;122;p19"/>
          <p:cNvSpPr txBox="1"/>
          <p:nvPr>
            <p:ph idx="14" type="body"/>
          </p:nvPr>
        </p:nvSpPr>
        <p:spPr>
          <a:xfrm>
            <a:off x="6870817" y="4498793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5" type="body"/>
          </p:nvPr>
        </p:nvSpPr>
        <p:spPr>
          <a:xfrm>
            <a:off x="6870816" y="4884039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19"/>
          <p:cNvSpPr txBox="1"/>
          <p:nvPr>
            <p:ph idx="10" type="dt"/>
          </p:nvPr>
        </p:nvSpPr>
        <p:spPr>
          <a:xfrm>
            <a:off x="381000" y="6356350"/>
            <a:ext cx="1569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9"/>
          <p:cNvSpPr txBox="1"/>
          <p:nvPr>
            <p:ph idx="11" type="ftr"/>
          </p:nvPr>
        </p:nvSpPr>
        <p:spPr>
          <a:xfrm>
            <a:off x="287110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2" type="sldNum"/>
          </p:nvPr>
        </p:nvSpPr>
        <p:spPr>
          <a:xfrm>
            <a:off x="8332334" y="6356350"/>
            <a:ext cx="11674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7" name="Google Shape;127;p19"/>
          <p:cNvSpPr/>
          <p:nvPr/>
        </p:nvSpPr>
        <p:spPr>
          <a:xfrm flipH="1" rot="5400000">
            <a:off x="9499940" y="355410"/>
            <a:ext cx="1881641" cy="1167493"/>
          </a:xfrm>
          <a:custGeom>
            <a:rect b="b" l="l" r="r" t="t"/>
            <a:pathLst>
              <a:path extrusionOk="0" h="1167493" w="1881641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9"/>
          <p:cNvSpPr/>
          <p:nvPr/>
        </p:nvSpPr>
        <p:spPr>
          <a:xfrm flipH="1">
            <a:off x="10866436" y="1879977"/>
            <a:ext cx="1325563" cy="1325563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9"/>
          <p:cNvSpPr/>
          <p:nvPr/>
        </p:nvSpPr>
        <p:spPr>
          <a:xfrm>
            <a:off x="11024507" y="-1664"/>
            <a:ext cx="1167494" cy="1881641"/>
          </a:xfrm>
          <a:custGeom>
            <a:rect b="b" l="l" r="r" t="t"/>
            <a:pathLst>
              <a:path extrusionOk="0" h="1881641" w="1167494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9"/>
          <p:cNvSpPr/>
          <p:nvPr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9"/>
          <p:cNvSpPr/>
          <p:nvPr/>
        </p:nvSpPr>
        <p:spPr>
          <a:xfrm flipH="1" rot="-5400000">
            <a:off x="10667432" y="5333432"/>
            <a:ext cx="1881641" cy="1167493"/>
          </a:xfrm>
          <a:custGeom>
            <a:rect b="b" l="l" r="r" t="t"/>
            <a:pathLst>
              <a:path extrusionOk="0" h="1167493" w="1881641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9"/>
          <p:cNvSpPr/>
          <p:nvPr/>
        </p:nvSpPr>
        <p:spPr>
          <a:xfrm flipH="1" rot="10800000">
            <a:off x="9857012" y="3651505"/>
            <a:ext cx="1325563" cy="1325563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9"/>
          <p:cNvSpPr/>
          <p:nvPr/>
        </p:nvSpPr>
        <p:spPr>
          <a:xfrm rot="10800000">
            <a:off x="9857013" y="4976359"/>
            <a:ext cx="1167494" cy="1881641"/>
          </a:xfrm>
          <a:custGeom>
            <a:rect b="b" l="l" r="r" t="t"/>
            <a:pathLst>
              <a:path extrusionOk="0" h="1881641" w="1167494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hole team">
  <p:cSld name="Whole team">
    <p:bg>
      <p:bgPr>
        <a:solidFill>
          <a:schemeClr val="accent2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/>
          <p:nvPr>
            <p:ph type="title"/>
          </p:nvPr>
        </p:nvSpPr>
        <p:spPr>
          <a:xfrm>
            <a:off x="750430" y="381000"/>
            <a:ext cx="1067814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0"/>
          <p:cNvSpPr/>
          <p:nvPr>
            <p:ph idx="2" type="pic"/>
          </p:nvPr>
        </p:nvSpPr>
        <p:spPr>
          <a:xfrm>
            <a:off x="750429" y="2068734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37" name="Google Shape;137;p20"/>
          <p:cNvSpPr txBox="1"/>
          <p:nvPr>
            <p:ph idx="1" type="body"/>
          </p:nvPr>
        </p:nvSpPr>
        <p:spPr>
          <a:xfrm>
            <a:off x="750430" y="299454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" name="Google Shape;138;p20"/>
          <p:cNvSpPr txBox="1"/>
          <p:nvPr>
            <p:ph idx="3" type="body"/>
          </p:nvPr>
        </p:nvSpPr>
        <p:spPr>
          <a:xfrm>
            <a:off x="750429" y="337979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" name="Google Shape;139;p20"/>
          <p:cNvSpPr/>
          <p:nvPr>
            <p:ph idx="4" type="pic"/>
          </p:nvPr>
        </p:nvSpPr>
        <p:spPr>
          <a:xfrm>
            <a:off x="3549397" y="2068734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40" name="Google Shape;140;p20"/>
          <p:cNvSpPr txBox="1"/>
          <p:nvPr>
            <p:ph idx="5" type="body"/>
          </p:nvPr>
        </p:nvSpPr>
        <p:spPr>
          <a:xfrm>
            <a:off x="3549398" y="299454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" name="Google Shape;141;p20"/>
          <p:cNvSpPr txBox="1"/>
          <p:nvPr>
            <p:ph idx="6" type="body"/>
          </p:nvPr>
        </p:nvSpPr>
        <p:spPr>
          <a:xfrm>
            <a:off x="3549397" y="337979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" name="Google Shape;142;p20"/>
          <p:cNvSpPr/>
          <p:nvPr>
            <p:ph idx="7" type="pic"/>
          </p:nvPr>
        </p:nvSpPr>
        <p:spPr>
          <a:xfrm>
            <a:off x="6348367" y="2068734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p20"/>
          <p:cNvSpPr txBox="1"/>
          <p:nvPr>
            <p:ph idx="8" type="body"/>
          </p:nvPr>
        </p:nvSpPr>
        <p:spPr>
          <a:xfrm>
            <a:off x="6348368" y="299454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20"/>
          <p:cNvSpPr txBox="1"/>
          <p:nvPr>
            <p:ph idx="9" type="body"/>
          </p:nvPr>
        </p:nvSpPr>
        <p:spPr>
          <a:xfrm>
            <a:off x="6348367" y="337979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5" name="Google Shape;145;p20"/>
          <p:cNvSpPr/>
          <p:nvPr>
            <p:ph idx="13" type="pic"/>
          </p:nvPr>
        </p:nvSpPr>
        <p:spPr>
          <a:xfrm>
            <a:off x="9147335" y="2068734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46" name="Google Shape;146;p20"/>
          <p:cNvSpPr txBox="1"/>
          <p:nvPr>
            <p:ph idx="14" type="body"/>
          </p:nvPr>
        </p:nvSpPr>
        <p:spPr>
          <a:xfrm>
            <a:off x="9147336" y="299454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" name="Google Shape;147;p20"/>
          <p:cNvSpPr txBox="1"/>
          <p:nvPr>
            <p:ph idx="15" type="body"/>
          </p:nvPr>
        </p:nvSpPr>
        <p:spPr>
          <a:xfrm>
            <a:off x="9147335" y="337979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" name="Google Shape;148;p20"/>
          <p:cNvSpPr/>
          <p:nvPr>
            <p:ph idx="16" type="pic"/>
          </p:nvPr>
        </p:nvSpPr>
        <p:spPr>
          <a:xfrm>
            <a:off x="750429" y="4118551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49" name="Google Shape;149;p20"/>
          <p:cNvSpPr txBox="1"/>
          <p:nvPr>
            <p:ph idx="17" type="body"/>
          </p:nvPr>
        </p:nvSpPr>
        <p:spPr>
          <a:xfrm>
            <a:off x="750430" y="5044362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" name="Google Shape;150;p20"/>
          <p:cNvSpPr txBox="1"/>
          <p:nvPr>
            <p:ph idx="18" type="body"/>
          </p:nvPr>
        </p:nvSpPr>
        <p:spPr>
          <a:xfrm>
            <a:off x="750429" y="5429608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20"/>
          <p:cNvSpPr/>
          <p:nvPr>
            <p:ph idx="19" type="pic"/>
          </p:nvPr>
        </p:nvSpPr>
        <p:spPr>
          <a:xfrm>
            <a:off x="3549397" y="4118551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52" name="Google Shape;152;p20"/>
          <p:cNvSpPr txBox="1"/>
          <p:nvPr>
            <p:ph idx="20" type="body"/>
          </p:nvPr>
        </p:nvSpPr>
        <p:spPr>
          <a:xfrm>
            <a:off x="3549398" y="5044362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3" name="Google Shape;153;p20"/>
          <p:cNvSpPr txBox="1"/>
          <p:nvPr>
            <p:ph idx="21" type="body"/>
          </p:nvPr>
        </p:nvSpPr>
        <p:spPr>
          <a:xfrm>
            <a:off x="3549397" y="5429608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4" name="Google Shape;154;p20"/>
          <p:cNvSpPr/>
          <p:nvPr>
            <p:ph idx="22" type="pic"/>
          </p:nvPr>
        </p:nvSpPr>
        <p:spPr>
          <a:xfrm>
            <a:off x="6348367" y="4118551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55" name="Google Shape;155;p20"/>
          <p:cNvSpPr txBox="1"/>
          <p:nvPr>
            <p:ph idx="23" type="body"/>
          </p:nvPr>
        </p:nvSpPr>
        <p:spPr>
          <a:xfrm>
            <a:off x="6348368" y="5044362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6" name="Google Shape;156;p20"/>
          <p:cNvSpPr txBox="1"/>
          <p:nvPr>
            <p:ph idx="24" type="body"/>
          </p:nvPr>
        </p:nvSpPr>
        <p:spPr>
          <a:xfrm>
            <a:off x="6348367" y="5429608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7" name="Google Shape;157;p20"/>
          <p:cNvSpPr/>
          <p:nvPr>
            <p:ph idx="25" type="pic"/>
          </p:nvPr>
        </p:nvSpPr>
        <p:spPr>
          <a:xfrm>
            <a:off x="9147335" y="4118551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58" name="Google Shape;158;p20"/>
          <p:cNvSpPr txBox="1"/>
          <p:nvPr>
            <p:ph idx="26" type="body"/>
          </p:nvPr>
        </p:nvSpPr>
        <p:spPr>
          <a:xfrm>
            <a:off x="9147336" y="5044362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9" name="Google Shape;159;p20"/>
          <p:cNvSpPr txBox="1"/>
          <p:nvPr>
            <p:ph idx="27" type="body"/>
          </p:nvPr>
        </p:nvSpPr>
        <p:spPr>
          <a:xfrm>
            <a:off x="9147335" y="5429608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0" name="Google Shape;160;p20"/>
          <p:cNvSpPr txBox="1"/>
          <p:nvPr>
            <p:ph idx="10" type="dt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20"/>
          <p:cNvSpPr txBox="1"/>
          <p:nvPr>
            <p:ph idx="12" type="sldNum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meline">
  <p:cSld name="Timeline">
    <p:bg>
      <p:bgPr>
        <a:solidFill>
          <a:schemeClr val="accent1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1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1"/>
          <p:cNvSpPr/>
          <p:nvPr/>
        </p:nvSpPr>
        <p:spPr>
          <a:xfrm flipH="1" rot="5400000">
            <a:off x="1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1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21"/>
          <p:cNvSpPr txBox="1"/>
          <p:nvPr>
            <p:ph idx="1" type="body"/>
          </p:nvPr>
        </p:nvSpPr>
        <p:spPr>
          <a:xfrm>
            <a:off x="1167493" y="2087561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8" name="Google Shape;168;p21"/>
          <p:cNvSpPr txBox="1"/>
          <p:nvPr>
            <p:ph idx="10" type="dt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21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Title and Content">
  <p:cSld name="2 Title and Content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2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22"/>
          <p:cNvSpPr txBox="1"/>
          <p:nvPr>
            <p:ph idx="1" type="body"/>
          </p:nvPr>
        </p:nvSpPr>
        <p:spPr>
          <a:xfrm>
            <a:off x="1167493" y="2528203"/>
            <a:ext cx="4663440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4" name="Google Shape;174;p22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2"/>
          <p:cNvSpPr/>
          <p:nvPr/>
        </p:nvSpPr>
        <p:spPr>
          <a:xfrm flipH="1">
            <a:off x="8580896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2"/>
          <p:cNvSpPr/>
          <p:nvPr/>
        </p:nvSpPr>
        <p:spPr>
          <a:xfrm>
            <a:off x="1" y="0"/>
            <a:ext cx="933856" cy="933856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7" name="Google Shape;177;p22"/>
          <p:cNvGrpSpPr/>
          <p:nvPr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178" name="Google Shape;178;p22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22"/>
            <p:cNvSpPr/>
            <p:nvPr/>
          </p:nvSpPr>
          <p:spPr>
            <a:xfrm flipH="1" rot="5400000">
              <a:off x="7056329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0" name="Google Shape;180;p22"/>
          <p:cNvSpPr txBox="1"/>
          <p:nvPr>
            <p:ph idx="10" type="dt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22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3" name="Google Shape;183;p22"/>
          <p:cNvSpPr txBox="1"/>
          <p:nvPr>
            <p:ph idx="2" type="body"/>
          </p:nvPr>
        </p:nvSpPr>
        <p:spPr>
          <a:xfrm>
            <a:off x="6283235" y="2528203"/>
            <a:ext cx="4663440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4" name="Google Shape;184;p22"/>
          <p:cNvSpPr txBox="1"/>
          <p:nvPr>
            <p:ph idx="3" type="body"/>
          </p:nvPr>
        </p:nvSpPr>
        <p:spPr>
          <a:xfrm>
            <a:off x="1167493" y="2005689"/>
            <a:ext cx="4663440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5" name="Google Shape;185;p22"/>
          <p:cNvSpPr txBox="1"/>
          <p:nvPr>
            <p:ph idx="4" type="body"/>
          </p:nvPr>
        </p:nvSpPr>
        <p:spPr>
          <a:xfrm>
            <a:off x="6283235" y="2005689"/>
            <a:ext cx="4663440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1167493" y="2017467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1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1"/>
          <p:cNvSpPr/>
          <p:nvPr/>
        </p:nvSpPr>
        <p:spPr>
          <a:xfrm flipH="1">
            <a:off x="8580896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1"/>
          <p:cNvSpPr/>
          <p:nvPr/>
        </p:nvSpPr>
        <p:spPr>
          <a:xfrm>
            <a:off x="1" y="0"/>
            <a:ext cx="933856" cy="933856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3" name="Google Shape;33;p11"/>
          <p:cNvGrpSpPr/>
          <p:nvPr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34" name="Google Shape;34;p11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11"/>
            <p:cNvSpPr/>
            <p:nvPr/>
          </p:nvSpPr>
          <p:spPr>
            <a:xfrm flipH="1" rot="5400000">
              <a:off x="7056329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" name="Google Shape;36;p11"/>
          <p:cNvSpPr txBox="1"/>
          <p:nvPr>
            <p:ph idx="10" type="dt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aph">
  <p:cSld name="Graph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2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2"/>
          <p:cNvSpPr txBox="1"/>
          <p:nvPr>
            <p:ph idx="1" type="body"/>
          </p:nvPr>
        </p:nvSpPr>
        <p:spPr>
          <a:xfrm>
            <a:off x="1167493" y="2087561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2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2"/>
          <p:cNvSpPr/>
          <p:nvPr/>
        </p:nvSpPr>
        <p:spPr>
          <a:xfrm flipH="1" rot="5400000">
            <a:off x="1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2"/>
          <p:cNvSpPr txBox="1"/>
          <p:nvPr>
            <p:ph idx="10" type="dt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Title and Content">
  <p:cSld name="3 Title and Conten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" type="body"/>
          </p:nvPr>
        </p:nvSpPr>
        <p:spPr>
          <a:xfrm>
            <a:off x="1167491" y="2526318"/>
            <a:ext cx="3218688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3"/>
          <p:cNvSpPr/>
          <p:nvPr/>
        </p:nvSpPr>
        <p:spPr>
          <a:xfrm rot="5400000">
            <a:off x="8580896" y="0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3"/>
          <p:cNvSpPr/>
          <p:nvPr/>
        </p:nvSpPr>
        <p:spPr>
          <a:xfrm>
            <a:off x="-2364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3"/>
          <p:cNvSpPr/>
          <p:nvPr/>
        </p:nvSpPr>
        <p:spPr>
          <a:xfrm flipH="1" rot="5400000">
            <a:off x="11258144" y="5924144"/>
            <a:ext cx="933856" cy="933856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3" name="Google Shape;53;p13"/>
          <p:cNvGrpSpPr/>
          <p:nvPr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54" name="Google Shape;54;p13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13"/>
            <p:cNvSpPr/>
            <p:nvPr/>
          </p:nvSpPr>
          <p:spPr>
            <a:xfrm flipH="1" rot="5400000">
              <a:off x="7056329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6" name="Google Shape;56;p13"/>
          <p:cNvSpPr txBox="1"/>
          <p:nvPr>
            <p:ph idx="10" type="dt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2" type="body"/>
          </p:nvPr>
        </p:nvSpPr>
        <p:spPr>
          <a:xfrm>
            <a:off x="4683787" y="2526318"/>
            <a:ext cx="3173279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3" type="body"/>
          </p:nvPr>
        </p:nvSpPr>
        <p:spPr>
          <a:xfrm>
            <a:off x="1167493" y="2003804"/>
            <a:ext cx="3173278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4" type="body"/>
          </p:nvPr>
        </p:nvSpPr>
        <p:spPr>
          <a:xfrm>
            <a:off x="4683788" y="2003804"/>
            <a:ext cx="3173278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5" type="body"/>
          </p:nvPr>
        </p:nvSpPr>
        <p:spPr>
          <a:xfrm>
            <a:off x="8200082" y="2526318"/>
            <a:ext cx="3173279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6" type="body"/>
          </p:nvPr>
        </p:nvSpPr>
        <p:spPr>
          <a:xfrm>
            <a:off x="8200083" y="2003804"/>
            <a:ext cx="3173278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>
  <p:cSld name="End Slid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ctrTitle"/>
          </p:nvPr>
        </p:nvSpPr>
        <p:spPr>
          <a:xfrm>
            <a:off x="1167494" y="1122363"/>
            <a:ext cx="6220278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1" sz="6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" type="subTitle"/>
          </p:nvPr>
        </p:nvSpPr>
        <p:spPr>
          <a:xfrm>
            <a:off x="1167493" y="3602038"/>
            <a:ext cx="6220277" cy="2247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67" name="Google Shape;67;p14"/>
          <p:cNvSpPr/>
          <p:nvPr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8" name="Google Shape;68;p14"/>
          <p:cNvGrpSpPr/>
          <p:nvPr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69" name="Google Shape;69;p14"/>
            <p:cNvSpPr/>
            <p:nvPr/>
          </p:nvSpPr>
          <p:spPr>
            <a:xfrm rot="-5400000">
              <a:off x="10667433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4"/>
            <p:cNvSpPr/>
            <p:nvPr/>
          </p:nvSpPr>
          <p:spPr>
            <a:xfrm flipH="1" rot="5400000">
              <a:off x="9499940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1" name="Google Shape;71;p14"/>
          <p:cNvSpPr/>
          <p:nvPr/>
        </p:nvSpPr>
        <p:spPr>
          <a:xfrm>
            <a:off x="0" y="-1"/>
            <a:ext cx="1167493" cy="1167493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10228214" y="-1"/>
            <a:ext cx="1963787" cy="3178856"/>
          </a:xfrm>
          <a:custGeom>
            <a:rect b="b" l="l" r="r" t="t"/>
            <a:pathLst>
              <a:path extrusionOk="0" h="3178856" w="1963787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bg>
      <p:bgPr>
        <a:solidFill>
          <a:schemeClr val="accent2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/>
          <p:nvPr/>
        </p:nvSpPr>
        <p:spPr>
          <a:xfrm>
            <a:off x="0" y="2286002"/>
            <a:ext cx="12208822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5"/>
          <p:cNvSpPr/>
          <p:nvPr/>
        </p:nvSpPr>
        <p:spPr>
          <a:xfrm flipH="1">
            <a:off x="8597718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5"/>
          <p:cNvSpPr/>
          <p:nvPr/>
        </p:nvSpPr>
        <p:spPr>
          <a:xfrm>
            <a:off x="1" y="0"/>
            <a:ext cx="933856" cy="933856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5"/>
          <p:cNvSpPr/>
          <p:nvPr/>
        </p:nvSpPr>
        <p:spPr>
          <a:xfrm rot="-5400000">
            <a:off x="10344100" y="438098"/>
            <a:ext cx="2285999" cy="1409801"/>
          </a:xfrm>
          <a:custGeom>
            <a:rect b="b" l="l" r="r" t="t"/>
            <a:pathLst>
              <a:path extrusionOk="0" h="1167493" w="1881641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5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1167492" y="2653167"/>
            <a:ext cx="9779183" cy="34364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0" name="Google Shape;80;p15"/>
          <p:cNvSpPr txBox="1"/>
          <p:nvPr>
            <p:ph idx="10" type="dt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2" type="sldNum"/>
          </p:nvPr>
        </p:nvSpPr>
        <p:spPr>
          <a:xfrm>
            <a:off x="10206318" y="6356350"/>
            <a:ext cx="16046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">
  <p:cSld name="Section title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/>
          <p:nvPr/>
        </p:nvSpPr>
        <p:spPr>
          <a:xfrm>
            <a:off x="0" y="0"/>
            <a:ext cx="8025490" cy="6858000"/>
          </a:xfrm>
          <a:custGeom>
            <a:rect b="b" l="l" r="r" t="t"/>
            <a:pathLst>
              <a:path extrusionOk="0" h="6858000" w="802549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6"/>
          <p:cNvSpPr txBox="1"/>
          <p:nvPr>
            <p:ph type="ctrTitle"/>
          </p:nvPr>
        </p:nvSpPr>
        <p:spPr>
          <a:xfrm>
            <a:off x="1167494" y="1059400"/>
            <a:ext cx="6245912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b="1" sz="6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6"/>
          <p:cNvSpPr txBox="1"/>
          <p:nvPr>
            <p:ph idx="1" type="subTitle"/>
          </p:nvPr>
        </p:nvSpPr>
        <p:spPr>
          <a:xfrm>
            <a:off x="1167494" y="3539075"/>
            <a:ext cx="6245912" cy="14061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grpSp>
        <p:nvGrpSpPr>
          <p:cNvPr id="87" name="Google Shape;87;p16"/>
          <p:cNvGrpSpPr/>
          <p:nvPr/>
        </p:nvGrpSpPr>
        <p:grpSpPr>
          <a:xfrm rot="-54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88" name="Google Shape;88;p16"/>
            <p:cNvSpPr/>
            <p:nvPr/>
          </p:nvSpPr>
          <p:spPr>
            <a:xfrm rot="-5400000">
              <a:off x="10667433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6"/>
            <p:cNvSpPr/>
            <p:nvPr/>
          </p:nvSpPr>
          <p:spPr>
            <a:xfrm flipH="1" rot="5400000">
              <a:off x="9499940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0" name="Google Shape;90;p16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6"/>
          <p:cNvSpPr/>
          <p:nvPr/>
        </p:nvSpPr>
        <p:spPr>
          <a:xfrm flipH="1">
            <a:off x="8580896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rt 2">
  <p:cSld name="Chart 2">
    <p:bg>
      <p:bgPr>
        <a:solidFill>
          <a:schemeClr val="accent2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oogle Shape;93;p17"/>
          <p:cNvGrpSpPr/>
          <p:nvPr/>
        </p:nvGrpSpPr>
        <p:grpSpPr>
          <a:xfrm rot="-54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94" name="Google Shape;94;p17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7"/>
            <p:cNvSpPr/>
            <p:nvPr/>
          </p:nvSpPr>
          <p:spPr>
            <a:xfrm flipH="1" rot="5400000">
              <a:off x="7056329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6" name="Google Shape;96;p17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1167493" y="2087563"/>
            <a:ext cx="9779182" cy="3366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17"/>
          <p:cNvSpPr txBox="1"/>
          <p:nvPr>
            <p:ph idx="10" type="dt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7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Quote">
    <p:bg>
      <p:bgPr>
        <a:solidFill>
          <a:schemeClr val="accent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1798721" y="1684338"/>
            <a:ext cx="8594558" cy="2810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Arial"/>
              <a:buNone/>
              <a:defRPr sz="4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8"/>
          <p:cNvSpPr txBox="1"/>
          <p:nvPr>
            <p:ph idx="1" type="body"/>
          </p:nvPr>
        </p:nvSpPr>
        <p:spPr>
          <a:xfrm>
            <a:off x="381000" y="519405"/>
            <a:ext cx="1364297" cy="10945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4DBF"/>
              </a:buClr>
              <a:buSzPts val="23900"/>
              <a:buNone/>
              <a:defRPr b="1" sz="23900">
                <a:solidFill>
                  <a:srgbClr val="004DB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18"/>
          <p:cNvSpPr txBox="1"/>
          <p:nvPr>
            <p:ph idx="2" type="body"/>
          </p:nvPr>
        </p:nvSpPr>
        <p:spPr>
          <a:xfrm>
            <a:off x="6881813" y="4494213"/>
            <a:ext cx="3511550" cy="679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18"/>
          <p:cNvSpPr txBox="1"/>
          <p:nvPr>
            <p:ph idx="3" type="body"/>
          </p:nvPr>
        </p:nvSpPr>
        <p:spPr>
          <a:xfrm>
            <a:off x="10609104" y="3399692"/>
            <a:ext cx="1364297" cy="10945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4DBF"/>
              </a:buClr>
              <a:buSzPts val="23900"/>
              <a:buNone/>
              <a:defRPr b="1" sz="23900">
                <a:solidFill>
                  <a:srgbClr val="004DB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" name="Google Shape;106;p18"/>
          <p:cNvSpPr txBox="1"/>
          <p:nvPr>
            <p:ph idx="10" type="dt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8"/>
          <p:cNvSpPr txBox="1"/>
          <p:nvPr>
            <p:ph idx="12" type="sldNum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396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"/>
          <p:cNvSpPr txBox="1"/>
          <p:nvPr>
            <p:ph type="ctrTitle"/>
          </p:nvPr>
        </p:nvSpPr>
        <p:spPr>
          <a:xfrm>
            <a:off x="1167493" y="1122363"/>
            <a:ext cx="7096933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/>
              <a:t>Praktikum </a:t>
            </a:r>
            <a:br>
              <a:rPr lang="en-US"/>
            </a:br>
            <a:r>
              <a:rPr lang="en-US"/>
              <a:t>Fisika Dasar Semester 119</a:t>
            </a:r>
            <a:endParaRPr/>
          </a:p>
        </p:txBody>
      </p:sp>
      <p:sp>
        <p:nvSpPr>
          <p:cNvPr id="191" name="Google Shape;191;p1"/>
          <p:cNvSpPr txBox="1"/>
          <p:nvPr>
            <p:ph idx="1" type="subTitle"/>
          </p:nvPr>
        </p:nvSpPr>
        <p:spPr>
          <a:xfrm>
            <a:off x="1167493" y="3602038"/>
            <a:ext cx="9500507" cy="806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</a:pPr>
            <a:r>
              <a:rPr lang="en-US" sz="2800">
                <a:solidFill>
                  <a:schemeClr val="accent4"/>
                </a:solidFill>
              </a:rPr>
              <a:t>Laboratorium Fisika FMIPA Universitas Negeri Jakarta</a:t>
            </a:r>
            <a:endParaRPr sz="2800">
              <a:solidFill>
                <a:schemeClr val="accent4"/>
              </a:solidFill>
            </a:endParaRPr>
          </a:p>
        </p:txBody>
      </p:sp>
      <p:pic>
        <p:nvPicPr>
          <p:cNvPr id="192" name="Google Shape;19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00770" y="715963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6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/>
              <a:t>Pinalti Poin Laporan Praktikum</a:t>
            </a:r>
            <a:endParaRPr/>
          </a:p>
        </p:txBody>
      </p:sp>
      <p:sp>
        <p:nvSpPr>
          <p:cNvPr id="270" name="Google Shape;270;p6"/>
          <p:cNvSpPr txBox="1"/>
          <p:nvPr>
            <p:ph idx="1" type="body"/>
          </p:nvPr>
        </p:nvSpPr>
        <p:spPr>
          <a:xfrm>
            <a:off x="1167493" y="2087561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Keterlambatan pengumpulan laporan awal: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   Pengurangan </a:t>
            </a:r>
            <a:r>
              <a:rPr b="1" lang="en-US">
                <a:solidFill>
                  <a:srgbClr val="FF0000"/>
                </a:solidFill>
              </a:rPr>
              <a:t>5 poin per hari </a:t>
            </a:r>
            <a:r>
              <a:rPr lang="en-US"/>
              <a:t>untuk laporan awal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Keterlambatan pengumpulan laporan akhir: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   Pengurangan </a:t>
            </a:r>
            <a:r>
              <a:rPr b="1" lang="en-US">
                <a:solidFill>
                  <a:srgbClr val="FF0000"/>
                </a:solidFill>
              </a:rPr>
              <a:t>10 poin perhari </a:t>
            </a:r>
            <a:r>
              <a:rPr lang="en-US"/>
              <a:t>untuk laporan akhir</a:t>
            </a:r>
            <a:endParaRPr/>
          </a:p>
        </p:txBody>
      </p:sp>
      <p:sp>
        <p:nvSpPr>
          <p:cNvPr id="271" name="Google Shape;271;p6"/>
          <p:cNvSpPr txBox="1"/>
          <p:nvPr>
            <p:ph idx="10" type="dt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11/29/2022</a:t>
            </a:r>
            <a:endParaRPr/>
          </a:p>
        </p:txBody>
      </p:sp>
      <p:sp>
        <p:nvSpPr>
          <p:cNvPr id="272" name="Google Shape;272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PRESENTATION TITLE</a:t>
            </a:r>
            <a:endParaRPr/>
          </a:p>
        </p:txBody>
      </p:sp>
      <p:sp>
        <p:nvSpPr>
          <p:cNvPr id="273" name="Google Shape;273;p6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8"/>
          <p:cNvSpPr txBox="1"/>
          <p:nvPr>
            <p:ph type="ctrTitle"/>
          </p:nvPr>
        </p:nvSpPr>
        <p:spPr>
          <a:xfrm>
            <a:off x="1167494" y="1122363"/>
            <a:ext cx="6220278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/>
              <a:t>Terima Kasih</a:t>
            </a:r>
            <a:endParaRPr/>
          </a:p>
        </p:txBody>
      </p:sp>
      <p:sp>
        <p:nvSpPr>
          <p:cNvPr id="279" name="Google Shape;279;p8"/>
          <p:cNvSpPr txBox="1"/>
          <p:nvPr>
            <p:ph idx="1" type="subTitle"/>
          </p:nvPr>
        </p:nvSpPr>
        <p:spPr>
          <a:xfrm>
            <a:off x="1167493" y="3602038"/>
            <a:ext cx="6220277" cy="2247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Tim Laboratorium Fisika FMIPA UNJ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"/>
          <p:cNvSpPr txBox="1"/>
          <p:nvPr>
            <p:ph type="title"/>
          </p:nvPr>
        </p:nvSpPr>
        <p:spPr>
          <a:xfrm>
            <a:off x="1310892" y="381000"/>
            <a:ext cx="97791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/>
              <a:t>Judul Praktikum Fisika Dasar KELAS FISIKA</a:t>
            </a:r>
            <a:endParaRPr/>
          </a:p>
        </p:txBody>
      </p:sp>
      <p:sp>
        <p:nvSpPr>
          <p:cNvPr id="198" name="Google Shape;198;p2"/>
          <p:cNvSpPr txBox="1"/>
          <p:nvPr>
            <p:ph idx="1" type="body"/>
          </p:nvPr>
        </p:nvSpPr>
        <p:spPr>
          <a:xfrm>
            <a:off x="1167493" y="2017467"/>
            <a:ext cx="9779182" cy="39261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/>
              <a:t>Ayunan Matematis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/>
              <a:t>Koefisien Kekentalan Zat Cair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/>
              <a:t>Konstanta Joule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/>
              <a:t>Gerak Harmonis Sederhana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/>
              <a:t>Sifat Lensa dan Cacat Bayangan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/>
              <a:t>Indeks Bias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/>
              <a:t>Osiloskop/ Melde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/>
              <a:t>Hukum Ohm</a:t>
            </a:r>
            <a:endParaRPr/>
          </a:p>
        </p:txBody>
      </p:sp>
      <p:sp>
        <p:nvSpPr>
          <p:cNvPr id="199" name="Google Shape;199;p2"/>
          <p:cNvSpPr txBox="1"/>
          <p:nvPr>
            <p:ph idx="10" type="dt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11/29/2022</a:t>
            </a:r>
            <a:endParaRPr/>
          </a:p>
        </p:txBody>
      </p:sp>
      <p:sp>
        <p:nvSpPr>
          <p:cNvPr id="200" name="Google Shape;200;p2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83a35e989b_2_23"/>
          <p:cNvSpPr txBox="1"/>
          <p:nvPr>
            <p:ph type="title"/>
          </p:nvPr>
        </p:nvSpPr>
        <p:spPr>
          <a:xfrm>
            <a:off x="1310892" y="381000"/>
            <a:ext cx="97791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/>
              <a:t>Judul Praktikum Fisika Dasar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/>
              <a:t>KELAS BIOLOGI/KIMIA</a:t>
            </a:r>
            <a:endParaRPr/>
          </a:p>
        </p:txBody>
      </p:sp>
      <p:sp>
        <p:nvSpPr>
          <p:cNvPr id="206" name="Google Shape;206;g283a35e989b_2_23"/>
          <p:cNvSpPr txBox="1"/>
          <p:nvPr>
            <p:ph idx="1" type="body"/>
          </p:nvPr>
        </p:nvSpPr>
        <p:spPr>
          <a:xfrm>
            <a:off x="1167493" y="2017467"/>
            <a:ext cx="9779100" cy="39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/>
              <a:t>Ayunan Matematis ( tidak )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/>
              <a:t>Koefisien Kekentalan Zat Cair (tidak)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/>
              <a:t>Konstanta Joule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/>
              <a:t>Gerak Harmonis Sederhana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/>
              <a:t>Sifat Lensa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/>
              <a:t>Indeks Bias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/>
              <a:t>Melde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/>
              <a:t>Hukum Ohm</a:t>
            </a:r>
            <a:endParaRPr/>
          </a:p>
        </p:txBody>
      </p:sp>
      <p:sp>
        <p:nvSpPr>
          <p:cNvPr id="207" name="Google Shape;207;g283a35e989b_2_23"/>
          <p:cNvSpPr txBox="1"/>
          <p:nvPr>
            <p:ph idx="10" type="dt"/>
          </p:nvPr>
        </p:nvSpPr>
        <p:spPr>
          <a:xfrm>
            <a:off x="3810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11/29/2022</a:t>
            </a:r>
            <a:endParaRPr/>
          </a:p>
        </p:txBody>
      </p:sp>
      <p:sp>
        <p:nvSpPr>
          <p:cNvPr id="208" name="Google Shape;208;g283a35e989b_2_23"/>
          <p:cNvSpPr txBox="1"/>
          <p:nvPr>
            <p:ph idx="12" type="sldNum"/>
          </p:nvPr>
        </p:nvSpPr>
        <p:spPr>
          <a:xfrm>
            <a:off x="10153276" y="6356350"/>
            <a:ext cx="1657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"/>
          <p:cNvSpPr txBox="1"/>
          <p:nvPr>
            <p:ph type="title"/>
          </p:nvPr>
        </p:nvSpPr>
        <p:spPr>
          <a:xfrm>
            <a:off x="730125" y="381000"/>
            <a:ext cx="102165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/>
              <a:t>Pelaksanaan Praktikum Semester 119</a:t>
            </a:r>
            <a:endParaRPr sz="4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sz="4400"/>
          </a:p>
        </p:txBody>
      </p:sp>
      <p:sp>
        <p:nvSpPr>
          <p:cNvPr id="214" name="Google Shape;214;p3"/>
          <p:cNvSpPr txBox="1"/>
          <p:nvPr>
            <p:ph idx="1" type="body"/>
          </p:nvPr>
        </p:nvSpPr>
        <p:spPr>
          <a:xfrm>
            <a:off x="1167500" y="1603675"/>
            <a:ext cx="9779100" cy="4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en-US"/>
              <a:t>Kelas Fisika : mendapat jadwal 2 sesi sekaligus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en-US"/>
              <a:t>kelas Biologi/ Kimia : mendapat jadwal praktikum selang seling setiap minggunya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❑"/>
            </a:pPr>
            <a:r>
              <a:rPr lang="en-US"/>
              <a:t>Kelas Fisika mendapat 8 judul dalam kurun waktu 4 minggu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en-US"/>
              <a:t>Dalam rentang waktu 6 minggu mendapat </a:t>
            </a:r>
            <a:r>
              <a:rPr lang="en-US">
                <a:solidFill>
                  <a:srgbClr val="FF0000"/>
                </a:solidFill>
              </a:rPr>
              <a:t>dua judul per minggu </a:t>
            </a:r>
            <a:r>
              <a:rPr lang="en-US"/>
              <a:t>(6 sesi) untuk kelas Biologi/Kimia. (Jadwal &amp; asisten sudah dibuat dan disebarkan)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</a:pPr>
            <a:r>
              <a:rPr lang="en-US"/>
              <a:t>Terdapat UAP INDIVIDU diakhir praktikum</a:t>
            </a:r>
            <a:endParaRPr/>
          </a:p>
        </p:txBody>
      </p:sp>
      <p:sp>
        <p:nvSpPr>
          <p:cNvPr id="215" name="Google Shape;215;p3"/>
          <p:cNvSpPr txBox="1"/>
          <p:nvPr>
            <p:ph idx="10" type="dt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11/29/2022</a:t>
            </a:r>
            <a:endParaRPr/>
          </a:p>
        </p:txBody>
      </p:sp>
      <p:sp>
        <p:nvSpPr>
          <p:cNvPr id="216" name="Google Shape;216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PRESENTATION TITLE</a:t>
            </a:r>
            <a:endParaRPr/>
          </a:p>
        </p:txBody>
      </p:sp>
      <p:sp>
        <p:nvSpPr>
          <p:cNvPr id="217" name="Google Shape;217;p3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83a35e989b_3_0"/>
          <p:cNvSpPr txBox="1"/>
          <p:nvPr>
            <p:ph type="title"/>
          </p:nvPr>
        </p:nvSpPr>
        <p:spPr>
          <a:xfrm>
            <a:off x="1167492" y="381000"/>
            <a:ext cx="9779100" cy="1325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JADWAL KEGIATAN</a:t>
            </a:r>
            <a:endParaRPr/>
          </a:p>
        </p:txBody>
      </p:sp>
      <p:sp>
        <p:nvSpPr>
          <p:cNvPr id="224" name="Google Shape;224;g283a35e989b_3_0"/>
          <p:cNvSpPr txBox="1"/>
          <p:nvPr>
            <p:ph idx="1" type="body"/>
          </p:nvPr>
        </p:nvSpPr>
        <p:spPr>
          <a:xfrm>
            <a:off x="1167493" y="2087561"/>
            <a:ext cx="9779100" cy="3366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22 SEP 23 : PELATIHAN ASLAB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25-29 SEP 23 : PERTEMUAN 1 UNTUK ASISTENSI DENGAN DOSEN DAN ASLAB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2 OKT - 30 NOVEMBER : PRAKTIKUM JUDUL 1- 8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4-8 DES 23 : UAP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g283a35e989b_3_0"/>
          <p:cNvSpPr txBox="1"/>
          <p:nvPr>
            <p:ph idx="12" type="sldNum"/>
          </p:nvPr>
        </p:nvSpPr>
        <p:spPr>
          <a:xfrm>
            <a:off x="10153276" y="6356350"/>
            <a:ext cx="16578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/>
              <a:t>Laporan Praktikum</a:t>
            </a:r>
            <a:endParaRPr/>
          </a:p>
        </p:txBody>
      </p:sp>
      <p:sp>
        <p:nvSpPr>
          <p:cNvPr id="231" name="Google Shape;231;p4"/>
          <p:cNvSpPr txBox="1"/>
          <p:nvPr>
            <p:ph idx="1" type="body"/>
          </p:nvPr>
        </p:nvSpPr>
        <p:spPr>
          <a:xfrm>
            <a:off x="1167493" y="2017467"/>
            <a:ext cx="9779182" cy="40652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en-US"/>
              <a:t>Praktikan telah menyiapkan laporan awal sebagai syarat mengikuti praktikum pertama.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en-US"/>
              <a:t>Pada minggu selanjutnya, praktikan menyiapkan laporan akhir praktikum pertama dan laporan awal praktikum selanjutnya.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en-US"/>
              <a:t>Laporan wajib diketik dan dicetak dengan rapi serta sistematis.</a:t>
            </a:r>
            <a:endParaRPr/>
          </a:p>
        </p:txBody>
      </p:sp>
      <p:sp>
        <p:nvSpPr>
          <p:cNvPr id="232" name="Google Shape;232;p4"/>
          <p:cNvSpPr txBox="1"/>
          <p:nvPr>
            <p:ph idx="10" type="dt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11/29/2022</a:t>
            </a:r>
            <a:endParaRPr/>
          </a:p>
        </p:txBody>
      </p:sp>
      <p:sp>
        <p:nvSpPr>
          <p:cNvPr id="233" name="Google Shape;233;p4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5"/>
          <p:cNvSpPr txBox="1"/>
          <p:nvPr>
            <p:ph type="title"/>
          </p:nvPr>
        </p:nvSpPr>
        <p:spPr>
          <a:xfrm>
            <a:off x="650657" y="276717"/>
            <a:ext cx="1050104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/>
              <a:t>Format dan Bobot Laporan Praktikum</a:t>
            </a:r>
            <a:endParaRPr/>
          </a:p>
        </p:txBody>
      </p:sp>
      <p:sp>
        <p:nvSpPr>
          <p:cNvPr id="239" name="Google Shape;239;p5"/>
          <p:cNvSpPr txBox="1"/>
          <p:nvPr>
            <p:ph idx="10" type="dt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11/29/2022</a:t>
            </a:r>
            <a:endParaRPr/>
          </a:p>
        </p:txBody>
      </p:sp>
      <p:sp>
        <p:nvSpPr>
          <p:cNvPr id="240" name="Google Shape;240;p5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241" name="Google Shape;241;p5"/>
          <p:cNvGraphicFramePr/>
          <p:nvPr/>
        </p:nvGraphicFramePr>
        <p:xfrm>
          <a:off x="799547" y="187260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{6A6A9C2C-BE7D-44AD-BC1B-074BF347A779}</a:tableStyleId>
              </a:tblPr>
              <a:tblGrid>
                <a:gridCol w="2528400"/>
                <a:gridCol w="2528400"/>
                <a:gridCol w="2528400"/>
                <a:gridCol w="2528400"/>
              </a:tblGrid>
              <a:tr h="3708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Laporan Awal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Laporan Akhir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 h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Cover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Data Pengamatan</a:t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Tujuan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: 5 poin</a:t>
                      </a:r>
                      <a:endParaRPr sz="1800"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Pengolahan Data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: 35 Poin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Alat dan Bahan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: 5 poin</a:t>
                      </a:r>
                      <a:endParaRPr sz="1800"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Perhitungan Analisis</a:t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: 40 poin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Teori 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: 40 poin</a:t>
                      </a:r>
                      <a:endParaRPr sz="1800"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Pertanyaan Akhir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: 15 poin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Cara Kerja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: 10 poin</a:t>
                      </a:r>
                      <a:endParaRPr sz="1800"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Kesimpulan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: 5 poin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Pertanyaan Awal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: 40 poin</a:t>
                      </a:r>
                      <a:endParaRPr sz="1800"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Referensi</a:t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: 5 poin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Total Laporan Awal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: 100 poin</a:t>
                      </a:r>
                      <a:endParaRPr sz="1800"/>
                    </a:p>
                  </a:txBody>
                  <a:tcPr marT="45725" marB="45725" marR="91450" marL="91450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Total Laporan Akhir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: 100 poin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283a35e989b_2_0"/>
          <p:cNvSpPr txBox="1"/>
          <p:nvPr>
            <p:ph idx="12" type="sldNum"/>
          </p:nvPr>
        </p:nvSpPr>
        <p:spPr>
          <a:xfrm>
            <a:off x="10153276" y="6356350"/>
            <a:ext cx="16578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48" name="Google Shape;248;g283a35e989b_2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350" y="3829125"/>
            <a:ext cx="11163300" cy="276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g283a35e989b_2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94450" y="852400"/>
            <a:ext cx="4228156" cy="2833301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g283a35e989b_2_0"/>
          <p:cNvSpPr txBox="1"/>
          <p:nvPr/>
        </p:nvSpPr>
        <p:spPr>
          <a:xfrm>
            <a:off x="4130300" y="3810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Tenorite"/>
                <a:ea typeface="Tenorite"/>
                <a:cs typeface="Tenorite"/>
                <a:sym typeface="Tenorite"/>
              </a:rPr>
              <a:t>PENILAIAN UAP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7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/>
              <a:t>Cover </a:t>
            </a:r>
            <a:br>
              <a:rPr lang="en-US"/>
            </a:br>
            <a:r>
              <a:rPr lang="en-US"/>
              <a:t>Laporan</a:t>
            </a:r>
            <a:endParaRPr/>
          </a:p>
        </p:txBody>
      </p:sp>
      <p:sp>
        <p:nvSpPr>
          <p:cNvPr id="256" name="Google Shape;256;p7"/>
          <p:cNvSpPr txBox="1"/>
          <p:nvPr>
            <p:ph idx="10" type="dt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11/29/2022</a:t>
            </a:r>
            <a:endParaRPr/>
          </a:p>
        </p:txBody>
      </p:sp>
      <p:sp>
        <p:nvSpPr>
          <p:cNvPr id="257" name="Google Shape;257;p7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8" name="Google Shape;258;p7"/>
          <p:cNvSpPr txBox="1"/>
          <p:nvPr/>
        </p:nvSpPr>
        <p:spPr>
          <a:xfrm>
            <a:off x="7142920" y="276884"/>
            <a:ext cx="135646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Tanggal:</a:t>
            </a:r>
            <a:endParaRPr/>
          </a:p>
        </p:txBody>
      </p:sp>
      <p:sp>
        <p:nvSpPr>
          <p:cNvPr id="259" name="Google Shape;259;p7"/>
          <p:cNvSpPr txBox="1"/>
          <p:nvPr/>
        </p:nvSpPr>
        <p:spPr>
          <a:xfrm>
            <a:off x="5141855" y="1001725"/>
            <a:ext cx="3697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Praktikum Fisika Dasar </a:t>
            </a:r>
            <a:r>
              <a:rPr lang="en-US" sz="1800">
                <a:solidFill>
                  <a:schemeClr val="dk1"/>
                </a:solidFill>
              </a:rPr>
              <a:t>I/II SEM. </a:t>
            </a:r>
            <a:r>
              <a:rPr lang="en-US" sz="1800">
                <a:solidFill>
                  <a:schemeClr val="dk1"/>
                </a:solidFill>
              </a:rPr>
              <a:t>..</a:t>
            </a:r>
            <a:endParaRPr/>
          </a:p>
        </p:txBody>
      </p:sp>
      <p:sp>
        <p:nvSpPr>
          <p:cNvPr id="260" name="Google Shape;260;p7"/>
          <p:cNvSpPr txBox="1"/>
          <p:nvPr/>
        </p:nvSpPr>
        <p:spPr>
          <a:xfrm>
            <a:off x="6286499" y="1351025"/>
            <a:ext cx="1657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[Logo UNJ]</a:t>
            </a:r>
            <a:endParaRPr/>
          </a:p>
        </p:txBody>
      </p:sp>
      <p:graphicFrame>
        <p:nvGraphicFramePr>
          <p:cNvPr id="261" name="Google Shape;261;p7"/>
          <p:cNvGraphicFramePr/>
          <p:nvPr/>
        </p:nvGraphicFramePr>
        <p:xfrm>
          <a:off x="5058570" y="442058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{0B33EC94-CA7D-4073-A4FA-364B50F04631}</a:tableStyleId>
              </a:tblPr>
              <a:tblGrid>
                <a:gridCol w="1188900"/>
                <a:gridCol w="1141975"/>
                <a:gridCol w="1155550"/>
                <a:gridCol w="12213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Laporan awal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/>
                        <a:t>Laporan Akhir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Kinerja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Nilai Akhir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262" name="Google Shape;262;p7"/>
          <p:cNvSpPr txBox="1"/>
          <p:nvPr/>
        </p:nvSpPr>
        <p:spPr>
          <a:xfrm>
            <a:off x="4305298" y="5520886"/>
            <a:ext cx="51864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Fakultas Matematika dan Ilmu Pengetahuan Alam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Universitas Negeri Jakarta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</a:t>
            </a:r>
            <a:r>
              <a:rPr lang="en-US" sz="1800">
                <a:solidFill>
                  <a:schemeClr val="dk1"/>
                </a:solidFill>
              </a:rPr>
              <a:t>3</a:t>
            </a:r>
            <a:endParaRPr/>
          </a:p>
        </p:txBody>
      </p:sp>
      <p:sp>
        <p:nvSpPr>
          <p:cNvPr id="263" name="Google Shape;263;p7"/>
          <p:cNvSpPr/>
          <p:nvPr/>
        </p:nvSpPr>
        <p:spPr>
          <a:xfrm>
            <a:off x="4218750" y="218300"/>
            <a:ext cx="5934600" cy="6721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64" name="Google Shape;264;p7"/>
          <p:cNvGraphicFramePr/>
          <p:nvPr/>
        </p:nvGraphicFramePr>
        <p:xfrm>
          <a:off x="4438800" y="1954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{ED98520D-7094-49E7-83C4-66E493F2FD7A}</a:tableStyleId>
              </a:tblPr>
              <a:tblGrid>
                <a:gridCol w="2417800"/>
                <a:gridCol w="2941700"/>
              </a:tblGrid>
              <a:tr h="24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NAMA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24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NO. REG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24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MODUL PRAKTIKUM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24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NAMA ASISTEN LAB.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24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TANGGAL LAP. AWAL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24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TANGGAL LAP. AKHIR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2022-11-29T08:49:31Z</dcterms:created>
  <dc:creator>Wulandari Fitriani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